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6" r:id="rId4"/>
    <p:sldId id="259" r:id="rId5"/>
    <p:sldId id="271" r:id="rId6"/>
    <p:sldId id="285" r:id="rId7"/>
    <p:sldId id="286" r:id="rId8"/>
    <p:sldId id="273" r:id="rId9"/>
    <p:sldId id="272" r:id="rId10"/>
    <p:sldId id="277" r:id="rId11"/>
    <p:sldId id="274" r:id="rId12"/>
    <p:sldId id="270" r:id="rId13"/>
    <p:sldId id="275" r:id="rId14"/>
    <p:sldId id="278" r:id="rId15"/>
    <p:sldId id="279" r:id="rId16"/>
    <p:sldId id="280" r:id="rId17"/>
    <p:sldId id="281" r:id="rId18"/>
    <p:sldId id="288" r:id="rId19"/>
    <p:sldId id="282" r:id="rId20"/>
    <p:sldId id="283" r:id="rId21"/>
    <p:sldId id="284" r:id="rId22"/>
    <p:sldId id="287" r:id="rId23"/>
    <p:sldId id="262" r:id="rId24"/>
    <p:sldId id="289" r:id="rId25"/>
    <p:sldId id="290" r:id="rId26"/>
    <p:sldId id="291" r:id="rId27"/>
    <p:sldId id="292" r:id="rId28"/>
    <p:sldId id="26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scadia Mono" panose="020B0609020000020004" pitchFamily="49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Semilight" panose="020B0402040204020203" pitchFamily="34" charset="0"/>
      <p:regular r:id="rId49"/>
      <p:italic r:id="rId5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A5B93-D7C6-4340-B68F-B0442F036CF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F3960925-7481-4851-8C8B-335903F8E182}">
      <dgm:prSet phldrT="[Text]"/>
      <dgm:spPr/>
      <dgm:t>
        <a:bodyPr/>
        <a:lstStyle/>
        <a:p>
          <a:r>
            <a:rPr lang="en-US" dirty="0"/>
            <a:t>App</a:t>
          </a:r>
          <a:endParaRPr lang="en-DE" dirty="0"/>
        </a:p>
      </dgm:t>
    </dgm:pt>
    <dgm:pt modelId="{2283A6A7-2DD1-4BB2-9FA0-6226E29604B7}" type="parTrans" cxnId="{E7B47A78-27B6-4EF8-AB73-6ABF0B9D2B41}">
      <dgm:prSet/>
      <dgm:spPr/>
      <dgm:t>
        <a:bodyPr/>
        <a:lstStyle/>
        <a:p>
          <a:endParaRPr lang="en-DE"/>
        </a:p>
      </dgm:t>
    </dgm:pt>
    <dgm:pt modelId="{CCC4E0D5-11B2-41DF-9EB1-58743EBF7EBA}" type="sibTrans" cxnId="{E7B47A78-27B6-4EF8-AB73-6ABF0B9D2B41}">
      <dgm:prSet/>
      <dgm:spPr/>
      <dgm:t>
        <a:bodyPr/>
        <a:lstStyle/>
        <a:p>
          <a:endParaRPr lang="en-DE"/>
        </a:p>
      </dgm:t>
    </dgm:pt>
    <dgm:pt modelId="{03729092-F5B5-4089-9E3E-66D067E34986}">
      <dgm:prSet phldrT="[Text]"/>
      <dgm:spPr/>
      <dgm:t>
        <a:bodyPr/>
        <a:lstStyle/>
        <a:p>
          <a:r>
            <a:rPr lang="en-US" dirty="0"/>
            <a:t>Data Access</a:t>
          </a:r>
          <a:endParaRPr lang="en-DE" dirty="0"/>
        </a:p>
      </dgm:t>
    </dgm:pt>
    <dgm:pt modelId="{AD21811A-FB41-47BB-AED2-6E5F32DEA36F}" type="parTrans" cxnId="{56255258-EE4E-4BB7-91AE-55EAFECCEC09}">
      <dgm:prSet/>
      <dgm:spPr/>
      <dgm:t>
        <a:bodyPr/>
        <a:lstStyle/>
        <a:p>
          <a:endParaRPr lang="en-DE"/>
        </a:p>
      </dgm:t>
    </dgm:pt>
    <dgm:pt modelId="{8418E5AB-8D2B-4354-B123-8790E8369E0B}" type="sibTrans" cxnId="{56255258-EE4E-4BB7-91AE-55EAFECCEC09}">
      <dgm:prSet/>
      <dgm:spPr/>
      <dgm:t>
        <a:bodyPr/>
        <a:lstStyle/>
        <a:p>
          <a:endParaRPr lang="en-DE"/>
        </a:p>
      </dgm:t>
    </dgm:pt>
    <dgm:pt modelId="{50E911E4-2E93-4BBD-AFBC-3A6B2821B322}">
      <dgm:prSet phldrT="[Text]"/>
      <dgm:spPr/>
      <dgm:t>
        <a:bodyPr/>
        <a:lstStyle/>
        <a:p>
          <a:r>
            <a:rPr lang="en-US" dirty="0"/>
            <a:t>Linq2Db</a:t>
          </a:r>
          <a:endParaRPr lang="en-DE" dirty="0"/>
        </a:p>
      </dgm:t>
    </dgm:pt>
    <dgm:pt modelId="{215F9D8C-4FB2-4379-B826-A53E8E70F0B3}" type="parTrans" cxnId="{75898531-8DF6-461D-8607-09EC2F92A99E}">
      <dgm:prSet/>
      <dgm:spPr/>
      <dgm:t>
        <a:bodyPr/>
        <a:lstStyle/>
        <a:p>
          <a:endParaRPr lang="en-DE"/>
        </a:p>
      </dgm:t>
    </dgm:pt>
    <dgm:pt modelId="{00782FC4-87D6-489E-BDA2-A788ACFB6364}" type="sibTrans" cxnId="{75898531-8DF6-461D-8607-09EC2F92A99E}">
      <dgm:prSet/>
      <dgm:spPr/>
      <dgm:t>
        <a:bodyPr/>
        <a:lstStyle/>
        <a:p>
          <a:endParaRPr lang="en-DE"/>
        </a:p>
      </dgm:t>
    </dgm:pt>
    <dgm:pt modelId="{C60C8B66-F38A-4B50-B8D4-112F025199D6}">
      <dgm:prSet phldrT="[Text]"/>
      <dgm:spPr/>
      <dgm:t>
        <a:bodyPr/>
        <a:lstStyle/>
        <a:p>
          <a:r>
            <a:rPr lang="en-US" dirty="0" err="1"/>
            <a:t>Synnotech.Migrations</a:t>
          </a:r>
          <a:endParaRPr lang="en-DE" dirty="0"/>
        </a:p>
      </dgm:t>
    </dgm:pt>
    <dgm:pt modelId="{E60A0C98-D0B1-405F-B323-0CE02587B324}" type="parTrans" cxnId="{B922EEFA-CB6E-4EDE-88EE-37140BCC3434}">
      <dgm:prSet/>
      <dgm:spPr/>
      <dgm:t>
        <a:bodyPr/>
        <a:lstStyle/>
        <a:p>
          <a:endParaRPr lang="en-DE"/>
        </a:p>
      </dgm:t>
    </dgm:pt>
    <dgm:pt modelId="{46511460-5F3C-4907-BBDF-333080525F24}" type="sibTrans" cxnId="{B922EEFA-CB6E-4EDE-88EE-37140BCC3434}">
      <dgm:prSet/>
      <dgm:spPr/>
      <dgm:t>
        <a:bodyPr/>
        <a:lstStyle/>
        <a:p>
          <a:endParaRPr lang="en-DE"/>
        </a:p>
      </dgm:t>
    </dgm:pt>
    <dgm:pt modelId="{BCEF6781-E058-40E2-BD0A-19BBFD62711F}">
      <dgm:prSet phldrT="[Text]"/>
      <dgm:spPr/>
      <dgm:t>
        <a:bodyPr/>
        <a:lstStyle/>
        <a:p>
          <a:r>
            <a:rPr lang="en-US" dirty="0"/>
            <a:t>Core</a:t>
          </a:r>
          <a:endParaRPr lang="en-DE" dirty="0"/>
        </a:p>
      </dgm:t>
    </dgm:pt>
    <dgm:pt modelId="{EA210307-1A04-4C31-AEF4-92D36A4F25D4}" type="parTrans" cxnId="{E8379AA7-C842-4426-8725-26943FC62701}">
      <dgm:prSet/>
      <dgm:spPr/>
      <dgm:t>
        <a:bodyPr/>
        <a:lstStyle/>
        <a:p>
          <a:endParaRPr lang="en-DE"/>
        </a:p>
      </dgm:t>
    </dgm:pt>
    <dgm:pt modelId="{C41C1E0E-6323-43E8-A9D9-F5ED9BC73461}" type="sibTrans" cxnId="{E8379AA7-C842-4426-8725-26943FC62701}">
      <dgm:prSet/>
      <dgm:spPr/>
      <dgm:t>
        <a:bodyPr/>
        <a:lstStyle/>
        <a:p>
          <a:endParaRPr lang="en-DE"/>
        </a:p>
      </dgm:t>
    </dgm:pt>
    <dgm:pt modelId="{937AA76A-F807-41EE-876E-B953E766F04F}">
      <dgm:prSet phldrT="[Text]"/>
      <dgm:spPr/>
      <dgm:t>
        <a:bodyPr/>
        <a:lstStyle/>
        <a:p>
          <a:r>
            <a:rPr lang="en-US" dirty="0" err="1"/>
            <a:t>Light.Validation</a:t>
          </a:r>
          <a:endParaRPr lang="en-DE" dirty="0"/>
        </a:p>
      </dgm:t>
    </dgm:pt>
    <dgm:pt modelId="{7D778828-55CA-4384-96DE-F2F6FA14F4F2}" type="parTrans" cxnId="{640E81DC-3CF8-4228-80ED-273B48A7BFC6}">
      <dgm:prSet/>
      <dgm:spPr/>
      <dgm:t>
        <a:bodyPr/>
        <a:lstStyle/>
        <a:p>
          <a:endParaRPr lang="en-DE"/>
        </a:p>
      </dgm:t>
    </dgm:pt>
    <dgm:pt modelId="{4C35BA62-D3E2-432F-898D-BD74DC6B4B6E}" type="sibTrans" cxnId="{640E81DC-3CF8-4228-80ED-273B48A7BFC6}">
      <dgm:prSet/>
      <dgm:spPr/>
      <dgm:t>
        <a:bodyPr/>
        <a:lstStyle/>
        <a:p>
          <a:endParaRPr lang="en-DE"/>
        </a:p>
      </dgm:t>
    </dgm:pt>
    <dgm:pt modelId="{18A28CE3-1AC1-4410-904A-6967D040EB14}" type="pres">
      <dgm:prSet presAssocID="{B4EA5B93-D7C6-4340-B68F-B0442F036CF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744C699-E3FB-44A0-9A3D-5420299CA951}" type="pres">
      <dgm:prSet presAssocID="{F3960925-7481-4851-8C8B-335903F8E182}" presName="hierRoot1" presStyleCnt="0"/>
      <dgm:spPr/>
    </dgm:pt>
    <dgm:pt modelId="{CC21DAB5-6CAD-4298-BADD-451EBDA0BB49}" type="pres">
      <dgm:prSet presAssocID="{F3960925-7481-4851-8C8B-335903F8E182}" presName="composite" presStyleCnt="0"/>
      <dgm:spPr/>
    </dgm:pt>
    <dgm:pt modelId="{144D7E1A-91C5-4E72-9546-7AABD4774161}" type="pres">
      <dgm:prSet presAssocID="{F3960925-7481-4851-8C8B-335903F8E182}" presName="background" presStyleLbl="node0" presStyleIdx="0" presStyleCnt="1"/>
      <dgm:spPr/>
    </dgm:pt>
    <dgm:pt modelId="{79993AB4-C0EF-4761-893F-0B0BE85EE2DE}" type="pres">
      <dgm:prSet presAssocID="{F3960925-7481-4851-8C8B-335903F8E182}" presName="text" presStyleLbl="fgAcc0" presStyleIdx="0" presStyleCnt="1">
        <dgm:presLayoutVars>
          <dgm:chPref val="3"/>
        </dgm:presLayoutVars>
      </dgm:prSet>
      <dgm:spPr/>
    </dgm:pt>
    <dgm:pt modelId="{512BADFF-6E05-4F98-883E-25AD23BA56C4}" type="pres">
      <dgm:prSet presAssocID="{F3960925-7481-4851-8C8B-335903F8E182}" presName="hierChild2" presStyleCnt="0"/>
      <dgm:spPr/>
    </dgm:pt>
    <dgm:pt modelId="{BBB1B42E-6411-436D-92C7-19EA57EBDD96}" type="pres">
      <dgm:prSet presAssocID="{AD21811A-FB41-47BB-AED2-6E5F32DEA36F}" presName="Name10" presStyleLbl="parChTrans1D2" presStyleIdx="0" presStyleCnt="2"/>
      <dgm:spPr/>
    </dgm:pt>
    <dgm:pt modelId="{6B772EE8-00FF-4D9E-8E26-8491C7590E6E}" type="pres">
      <dgm:prSet presAssocID="{03729092-F5B5-4089-9E3E-66D067E34986}" presName="hierRoot2" presStyleCnt="0"/>
      <dgm:spPr/>
    </dgm:pt>
    <dgm:pt modelId="{27308639-BB6A-49B1-A2BF-098F4A202086}" type="pres">
      <dgm:prSet presAssocID="{03729092-F5B5-4089-9E3E-66D067E34986}" presName="composite2" presStyleCnt="0"/>
      <dgm:spPr/>
    </dgm:pt>
    <dgm:pt modelId="{2C0F972B-DD0E-453A-A0C6-498C50B22071}" type="pres">
      <dgm:prSet presAssocID="{03729092-F5B5-4089-9E3E-66D067E34986}" presName="background2" presStyleLbl="node2" presStyleIdx="0" presStyleCnt="2"/>
      <dgm:spPr/>
    </dgm:pt>
    <dgm:pt modelId="{F71D34E3-D143-4A04-803E-82AC059B9FB0}" type="pres">
      <dgm:prSet presAssocID="{03729092-F5B5-4089-9E3E-66D067E34986}" presName="text2" presStyleLbl="fgAcc2" presStyleIdx="0" presStyleCnt="2">
        <dgm:presLayoutVars>
          <dgm:chPref val="3"/>
        </dgm:presLayoutVars>
      </dgm:prSet>
      <dgm:spPr/>
    </dgm:pt>
    <dgm:pt modelId="{C86E08BD-5E9E-4C9A-8725-865DE3C92A43}" type="pres">
      <dgm:prSet presAssocID="{03729092-F5B5-4089-9E3E-66D067E34986}" presName="hierChild3" presStyleCnt="0"/>
      <dgm:spPr/>
    </dgm:pt>
    <dgm:pt modelId="{310872D4-F28B-4D6A-BCEB-0DEB0CD308C5}" type="pres">
      <dgm:prSet presAssocID="{215F9D8C-4FB2-4379-B826-A53E8E70F0B3}" presName="Name17" presStyleLbl="parChTrans1D3" presStyleIdx="0" presStyleCnt="3"/>
      <dgm:spPr/>
    </dgm:pt>
    <dgm:pt modelId="{9762DF77-ACEF-487D-8D1A-D52941541371}" type="pres">
      <dgm:prSet presAssocID="{50E911E4-2E93-4BBD-AFBC-3A6B2821B322}" presName="hierRoot3" presStyleCnt="0"/>
      <dgm:spPr/>
    </dgm:pt>
    <dgm:pt modelId="{39647923-1898-4FCE-8412-29C6B6089E2D}" type="pres">
      <dgm:prSet presAssocID="{50E911E4-2E93-4BBD-AFBC-3A6B2821B322}" presName="composite3" presStyleCnt="0"/>
      <dgm:spPr/>
    </dgm:pt>
    <dgm:pt modelId="{0A0BA8EA-0B37-4950-AB98-AD5EA976D29F}" type="pres">
      <dgm:prSet presAssocID="{50E911E4-2E93-4BBD-AFBC-3A6B2821B322}" presName="background3" presStyleLbl="node3" presStyleIdx="0" presStyleCnt="3"/>
      <dgm:spPr/>
    </dgm:pt>
    <dgm:pt modelId="{7EFA6537-F692-4EB3-8E2B-C4768BD4410E}" type="pres">
      <dgm:prSet presAssocID="{50E911E4-2E93-4BBD-AFBC-3A6B2821B322}" presName="text3" presStyleLbl="fgAcc3" presStyleIdx="0" presStyleCnt="3">
        <dgm:presLayoutVars>
          <dgm:chPref val="3"/>
        </dgm:presLayoutVars>
      </dgm:prSet>
      <dgm:spPr/>
    </dgm:pt>
    <dgm:pt modelId="{1F2AC0DF-6837-4504-9B56-3C321BD7BC07}" type="pres">
      <dgm:prSet presAssocID="{50E911E4-2E93-4BBD-AFBC-3A6B2821B322}" presName="hierChild4" presStyleCnt="0"/>
      <dgm:spPr/>
    </dgm:pt>
    <dgm:pt modelId="{165EE5ED-3D0F-44E4-9D67-D9223EAEE044}" type="pres">
      <dgm:prSet presAssocID="{E60A0C98-D0B1-405F-B323-0CE02587B324}" presName="Name17" presStyleLbl="parChTrans1D3" presStyleIdx="1" presStyleCnt="3"/>
      <dgm:spPr/>
    </dgm:pt>
    <dgm:pt modelId="{789DAB4C-44DA-48B6-AD30-A3C1F87DED2A}" type="pres">
      <dgm:prSet presAssocID="{C60C8B66-F38A-4B50-B8D4-112F025199D6}" presName="hierRoot3" presStyleCnt="0"/>
      <dgm:spPr/>
    </dgm:pt>
    <dgm:pt modelId="{6BA905E0-F10C-4037-9ABA-533747DAC23E}" type="pres">
      <dgm:prSet presAssocID="{C60C8B66-F38A-4B50-B8D4-112F025199D6}" presName="composite3" presStyleCnt="0"/>
      <dgm:spPr/>
    </dgm:pt>
    <dgm:pt modelId="{DEB69833-765C-440B-A21D-54CCA84EF68E}" type="pres">
      <dgm:prSet presAssocID="{C60C8B66-F38A-4B50-B8D4-112F025199D6}" presName="background3" presStyleLbl="node3" presStyleIdx="1" presStyleCnt="3"/>
      <dgm:spPr/>
    </dgm:pt>
    <dgm:pt modelId="{91FEA0E4-02F3-4500-9709-A40761C6F716}" type="pres">
      <dgm:prSet presAssocID="{C60C8B66-F38A-4B50-B8D4-112F025199D6}" presName="text3" presStyleLbl="fgAcc3" presStyleIdx="1" presStyleCnt="3">
        <dgm:presLayoutVars>
          <dgm:chPref val="3"/>
        </dgm:presLayoutVars>
      </dgm:prSet>
      <dgm:spPr/>
    </dgm:pt>
    <dgm:pt modelId="{FDA9E811-47F2-41C7-855F-F994151AF1F5}" type="pres">
      <dgm:prSet presAssocID="{C60C8B66-F38A-4B50-B8D4-112F025199D6}" presName="hierChild4" presStyleCnt="0"/>
      <dgm:spPr/>
    </dgm:pt>
    <dgm:pt modelId="{C4807620-3F37-4F9C-9201-67AB3D4A8E20}" type="pres">
      <dgm:prSet presAssocID="{EA210307-1A04-4C31-AEF4-92D36A4F25D4}" presName="Name10" presStyleLbl="parChTrans1D2" presStyleIdx="1" presStyleCnt="2"/>
      <dgm:spPr/>
    </dgm:pt>
    <dgm:pt modelId="{D09C8F1C-5616-43D7-A8ED-CBCF9E646AE7}" type="pres">
      <dgm:prSet presAssocID="{BCEF6781-E058-40E2-BD0A-19BBFD62711F}" presName="hierRoot2" presStyleCnt="0"/>
      <dgm:spPr/>
    </dgm:pt>
    <dgm:pt modelId="{F5AFAB79-6BEB-4950-818A-6EB51DB98B07}" type="pres">
      <dgm:prSet presAssocID="{BCEF6781-E058-40E2-BD0A-19BBFD62711F}" presName="composite2" presStyleCnt="0"/>
      <dgm:spPr/>
    </dgm:pt>
    <dgm:pt modelId="{7A378E40-1385-4BB8-9461-35E923D0DDE3}" type="pres">
      <dgm:prSet presAssocID="{BCEF6781-E058-40E2-BD0A-19BBFD62711F}" presName="background2" presStyleLbl="node2" presStyleIdx="1" presStyleCnt="2"/>
      <dgm:spPr/>
    </dgm:pt>
    <dgm:pt modelId="{533A0D67-59B3-44C2-8481-0384446E6F4B}" type="pres">
      <dgm:prSet presAssocID="{BCEF6781-E058-40E2-BD0A-19BBFD62711F}" presName="text2" presStyleLbl="fgAcc2" presStyleIdx="1" presStyleCnt="2">
        <dgm:presLayoutVars>
          <dgm:chPref val="3"/>
        </dgm:presLayoutVars>
      </dgm:prSet>
      <dgm:spPr/>
    </dgm:pt>
    <dgm:pt modelId="{C927398B-1221-456D-B4E9-9DA1CC0DEFF8}" type="pres">
      <dgm:prSet presAssocID="{BCEF6781-E058-40E2-BD0A-19BBFD62711F}" presName="hierChild3" presStyleCnt="0"/>
      <dgm:spPr/>
    </dgm:pt>
    <dgm:pt modelId="{1F7FDF73-9A42-44A8-A20E-6AB95B9F5387}" type="pres">
      <dgm:prSet presAssocID="{7D778828-55CA-4384-96DE-F2F6FA14F4F2}" presName="Name17" presStyleLbl="parChTrans1D3" presStyleIdx="2" presStyleCnt="3"/>
      <dgm:spPr/>
    </dgm:pt>
    <dgm:pt modelId="{764F0C84-749F-40C8-AE7A-8897A545CF11}" type="pres">
      <dgm:prSet presAssocID="{937AA76A-F807-41EE-876E-B953E766F04F}" presName="hierRoot3" presStyleCnt="0"/>
      <dgm:spPr/>
    </dgm:pt>
    <dgm:pt modelId="{D5B92BB0-B35B-4A35-90E7-4E1796B61482}" type="pres">
      <dgm:prSet presAssocID="{937AA76A-F807-41EE-876E-B953E766F04F}" presName="composite3" presStyleCnt="0"/>
      <dgm:spPr/>
    </dgm:pt>
    <dgm:pt modelId="{29F16672-2DED-4856-B14F-B479DDC3E31A}" type="pres">
      <dgm:prSet presAssocID="{937AA76A-F807-41EE-876E-B953E766F04F}" presName="background3" presStyleLbl="node3" presStyleIdx="2" presStyleCnt="3"/>
      <dgm:spPr/>
    </dgm:pt>
    <dgm:pt modelId="{ADFAB79E-8EBD-46BD-AB7C-576C3E8A532C}" type="pres">
      <dgm:prSet presAssocID="{937AA76A-F807-41EE-876E-B953E766F04F}" presName="text3" presStyleLbl="fgAcc3" presStyleIdx="2" presStyleCnt="3">
        <dgm:presLayoutVars>
          <dgm:chPref val="3"/>
        </dgm:presLayoutVars>
      </dgm:prSet>
      <dgm:spPr/>
    </dgm:pt>
    <dgm:pt modelId="{F770965E-8043-4A96-AE00-4D0F69414F60}" type="pres">
      <dgm:prSet presAssocID="{937AA76A-F807-41EE-876E-B953E766F04F}" presName="hierChild4" presStyleCnt="0"/>
      <dgm:spPr/>
    </dgm:pt>
  </dgm:ptLst>
  <dgm:cxnLst>
    <dgm:cxn modelId="{75898531-8DF6-461D-8607-09EC2F92A99E}" srcId="{03729092-F5B5-4089-9E3E-66D067E34986}" destId="{50E911E4-2E93-4BBD-AFBC-3A6B2821B322}" srcOrd="0" destOrd="0" parTransId="{215F9D8C-4FB2-4379-B826-A53E8E70F0B3}" sibTransId="{00782FC4-87D6-489E-BDA2-A788ACFB6364}"/>
    <dgm:cxn modelId="{BDF76D33-8FBA-42D6-A556-50651B4084CE}" type="presOf" srcId="{215F9D8C-4FB2-4379-B826-A53E8E70F0B3}" destId="{310872D4-F28B-4D6A-BCEB-0DEB0CD308C5}" srcOrd="0" destOrd="0" presId="urn:microsoft.com/office/officeart/2005/8/layout/hierarchy1"/>
    <dgm:cxn modelId="{85208A5D-FC8D-4F26-8BBB-FC3F28DE87EB}" type="presOf" srcId="{50E911E4-2E93-4BBD-AFBC-3A6B2821B322}" destId="{7EFA6537-F692-4EB3-8E2B-C4768BD4410E}" srcOrd="0" destOrd="0" presId="urn:microsoft.com/office/officeart/2005/8/layout/hierarchy1"/>
    <dgm:cxn modelId="{CCA30A63-7683-4579-8F18-C845E0E2772A}" type="presOf" srcId="{C60C8B66-F38A-4B50-B8D4-112F025199D6}" destId="{91FEA0E4-02F3-4500-9709-A40761C6F716}" srcOrd="0" destOrd="0" presId="urn:microsoft.com/office/officeart/2005/8/layout/hierarchy1"/>
    <dgm:cxn modelId="{E1EE914B-2343-48CD-A91D-6E4A1F4F507B}" type="presOf" srcId="{937AA76A-F807-41EE-876E-B953E766F04F}" destId="{ADFAB79E-8EBD-46BD-AB7C-576C3E8A532C}" srcOrd="0" destOrd="0" presId="urn:microsoft.com/office/officeart/2005/8/layout/hierarchy1"/>
    <dgm:cxn modelId="{56255258-EE4E-4BB7-91AE-55EAFECCEC09}" srcId="{F3960925-7481-4851-8C8B-335903F8E182}" destId="{03729092-F5B5-4089-9E3E-66D067E34986}" srcOrd="0" destOrd="0" parTransId="{AD21811A-FB41-47BB-AED2-6E5F32DEA36F}" sibTransId="{8418E5AB-8D2B-4354-B123-8790E8369E0B}"/>
    <dgm:cxn modelId="{E7B47A78-27B6-4EF8-AB73-6ABF0B9D2B41}" srcId="{B4EA5B93-D7C6-4340-B68F-B0442F036CFE}" destId="{F3960925-7481-4851-8C8B-335903F8E182}" srcOrd="0" destOrd="0" parTransId="{2283A6A7-2DD1-4BB2-9FA0-6226E29604B7}" sibTransId="{CCC4E0D5-11B2-41DF-9EB1-58743EBF7EBA}"/>
    <dgm:cxn modelId="{C13B427F-F661-48B3-9B91-B5BD487B5A7B}" type="presOf" srcId="{7D778828-55CA-4384-96DE-F2F6FA14F4F2}" destId="{1F7FDF73-9A42-44A8-A20E-6AB95B9F5387}" srcOrd="0" destOrd="0" presId="urn:microsoft.com/office/officeart/2005/8/layout/hierarchy1"/>
    <dgm:cxn modelId="{42C1C781-1E31-41D7-AB85-31E83235A7B4}" type="presOf" srcId="{F3960925-7481-4851-8C8B-335903F8E182}" destId="{79993AB4-C0EF-4761-893F-0B0BE85EE2DE}" srcOrd="0" destOrd="0" presId="urn:microsoft.com/office/officeart/2005/8/layout/hierarchy1"/>
    <dgm:cxn modelId="{35BB2186-95EE-46AA-A5E0-568BE28A1118}" type="presOf" srcId="{03729092-F5B5-4089-9E3E-66D067E34986}" destId="{F71D34E3-D143-4A04-803E-82AC059B9FB0}" srcOrd="0" destOrd="0" presId="urn:microsoft.com/office/officeart/2005/8/layout/hierarchy1"/>
    <dgm:cxn modelId="{88C0CB8B-CFB9-4F06-AAA0-E549AF4925C6}" type="presOf" srcId="{AD21811A-FB41-47BB-AED2-6E5F32DEA36F}" destId="{BBB1B42E-6411-436D-92C7-19EA57EBDD96}" srcOrd="0" destOrd="0" presId="urn:microsoft.com/office/officeart/2005/8/layout/hierarchy1"/>
    <dgm:cxn modelId="{6940419B-22C2-4F04-835B-FA784F752E0C}" type="presOf" srcId="{E60A0C98-D0B1-405F-B323-0CE02587B324}" destId="{165EE5ED-3D0F-44E4-9D67-D9223EAEE044}" srcOrd="0" destOrd="0" presId="urn:microsoft.com/office/officeart/2005/8/layout/hierarchy1"/>
    <dgm:cxn modelId="{E8379AA7-C842-4426-8725-26943FC62701}" srcId="{F3960925-7481-4851-8C8B-335903F8E182}" destId="{BCEF6781-E058-40E2-BD0A-19BBFD62711F}" srcOrd="1" destOrd="0" parTransId="{EA210307-1A04-4C31-AEF4-92D36A4F25D4}" sibTransId="{C41C1E0E-6323-43E8-A9D9-F5ED9BC73461}"/>
    <dgm:cxn modelId="{C32261AC-CC99-4A3D-A437-7782D9533797}" type="presOf" srcId="{B4EA5B93-D7C6-4340-B68F-B0442F036CFE}" destId="{18A28CE3-1AC1-4410-904A-6967D040EB14}" srcOrd="0" destOrd="0" presId="urn:microsoft.com/office/officeart/2005/8/layout/hierarchy1"/>
    <dgm:cxn modelId="{640E81DC-3CF8-4228-80ED-273B48A7BFC6}" srcId="{BCEF6781-E058-40E2-BD0A-19BBFD62711F}" destId="{937AA76A-F807-41EE-876E-B953E766F04F}" srcOrd="0" destOrd="0" parTransId="{7D778828-55CA-4384-96DE-F2F6FA14F4F2}" sibTransId="{4C35BA62-D3E2-432F-898D-BD74DC6B4B6E}"/>
    <dgm:cxn modelId="{29DB32F1-FD54-4B95-8094-E3A4194F2242}" type="presOf" srcId="{BCEF6781-E058-40E2-BD0A-19BBFD62711F}" destId="{533A0D67-59B3-44C2-8481-0384446E6F4B}" srcOrd="0" destOrd="0" presId="urn:microsoft.com/office/officeart/2005/8/layout/hierarchy1"/>
    <dgm:cxn modelId="{208EF6F8-8CA3-4C67-8C2B-3D511FAF1753}" type="presOf" srcId="{EA210307-1A04-4C31-AEF4-92D36A4F25D4}" destId="{C4807620-3F37-4F9C-9201-67AB3D4A8E20}" srcOrd="0" destOrd="0" presId="urn:microsoft.com/office/officeart/2005/8/layout/hierarchy1"/>
    <dgm:cxn modelId="{B922EEFA-CB6E-4EDE-88EE-37140BCC3434}" srcId="{03729092-F5B5-4089-9E3E-66D067E34986}" destId="{C60C8B66-F38A-4B50-B8D4-112F025199D6}" srcOrd="1" destOrd="0" parTransId="{E60A0C98-D0B1-405F-B323-0CE02587B324}" sibTransId="{46511460-5F3C-4907-BBDF-333080525F24}"/>
    <dgm:cxn modelId="{825A2BA3-80F1-44CE-8A08-D2B7BF6F801A}" type="presParOf" srcId="{18A28CE3-1AC1-4410-904A-6967D040EB14}" destId="{F744C699-E3FB-44A0-9A3D-5420299CA951}" srcOrd="0" destOrd="0" presId="urn:microsoft.com/office/officeart/2005/8/layout/hierarchy1"/>
    <dgm:cxn modelId="{9AE1B1A8-4126-4800-85D1-F3CF71CBF5BB}" type="presParOf" srcId="{F744C699-E3FB-44A0-9A3D-5420299CA951}" destId="{CC21DAB5-6CAD-4298-BADD-451EBDA0BB49}" srcOrd="0" destOrd="0" presId="urn:microsoft.com/office/officeart/2005/8/layout/hierarchy1"/>
    <dgm:cxn modelId="{11D36D4D-DD0A-453F-9924-2C3FEA901676}" type="presParOf" srcId="{CC21DAB5-6CAD-4298-BADD-451EBDA0BB49}" destId="{144D7E1A-91C5-4E72-9546-7AABD4774161}" srcOrd="0" destOrd="0" presId="urn:microsoft.com/office/officeart/2005/8/layout/hierarchy1"/>
    <dgm:cxn modelId="{1350C9BA-3BBF-4696-855F-69382276E019}" type="presParOf" srcId="{CC21DAB5-6CAD-4298-BADD-451EBDA0BB49}" destId="{79993AB4-C0EF-4761-893F-0B0BE85EE2DE}" srcOrd="1" destOrd="0" presId="urn:microsoft.com/office/officeart/2005/8/layout/hierarchy1"/>
    <dgm:cxn modelId="{39C17E1E-131F-43EF-9583-2DCFE2BD66FB}" type="presParOf" srcId="{F744C699-E3FB-44A0-9A3D-5420299CA951}" destId="{512BADFF-6E05-4F98-883E-25AD23BA56C4}" srcOrd="1" destOrd="0" presId="urn:microsoft.com/office/officeart/2005/8/layout/hierarchy1"/>
    <dgm:cxn modelId="{D3B451CE-9E40-4D5C-AEEB-E35810625DE9}" type="presParOf" srcId="{512BADFF-6E05-4F98-883E-25AD23BA56C4}" destId="{BBB1B42E-6411-436D-92C7-19EA57EBDD96}" srcOrd="0" destOrd="0" presId="urn:microsoft.com/office/officeart/2005/8/layout/hierarchy1"/>
    <dgm:cxn modelId="{5CB33216-A85E-4DEC-8094-9DE640E411A8}" type="presParOf" srcId="{512BADFF-6E05-4F98-883E-25AD23BA56C4}" destId="{6B772EE8-00FF-4D9E-8E26-8491C7590E6E}" srcOrd="1" destOrd="0" presId="urn:microsoft.com/office/officeart/2005/8/layout/hierarchy1"/>
    <dgm:cxn modelId="{2DCFCB10-E5EE-49B4-9CB8-31BAE31A3214}" type="presParOf" srcId="{6B772EE8-00FF-4D9E-8E26-8491C7590E6E}" destId="{27308639-BB6A-49B1-A2BF-098F4A202086}" srcOrd="0" destOrd="0" presId="urn:microsoft.com/office/officeart/2005/8/layout/hierarchy1"/>
    <dgm:cxn modelId="{B0D8B574-C34A-4045-82DF-81D2DE2F597B}" type="presParOf" srcId="{27308639-BB6A-49B1-A2BF-098F4A202086}" destId="{2C0F972B-DD0E-453A-A0C6-498C50B22071}" srcOrd="0" destOrd="0" presId="urn:microsoft.com/office/officeart/2005/8/layout/hierarchy1"/>
    <dgm:cxn modelId="{630D9D24-C88C-41BA-BF52-108CE0B1572D}" type="presParOf" srcId="{27308639-BB6A-49B1-A2BF-098F4A202086}" destId="{F71D34E3-D143-4A04-803E-82AC059B9FB0}" srcOrd="1" destOrd="0" presId="urn:microsoft.com/office/officeart/2005/8/layout/hierarchy1"/>
    <dgm:cxn modelId="{C25BE8A6-9BAF-4574-835D-09BCF634A631}" type="presParOf" srcId="{6B772EE8-00FF-4D9E-8E26-8491C7590E6E}" destId="{C86E08BD-5E9E-4C9A-8725-865DE3C92A43}" srcOrd="1" destOrd="0" presId="urn:microsoft.com/office/officeart/2005/8/layout/hierarchy1"/>
    <dgm:cxn modelId="{C0F5E163-60DF-4479-AE2D-38C0DCFD1473}" type="presParOf" srcId="{C86E08BD-5E9E-4C9A-8725-865DE3C92A43}" destId="{310872D4-F28B-4D6A-BCEB-0DEB0CD308C5}" srcOrd="0" destOrd="0" presId="urn:microsoft.com/office/officeart/2005/8/layout/hierarchy1"/>
    <dgm:cxn modelId="{D007710E-269D-4E2F-92A7-E788FF793A65}" type="presParOf" srcId="{C86E08BD-5E9E-4C9A-8725-865DE3C92A43}" destId="{9762DF77-ACEF-487D-8D1A-D52941541371}" srcOrd="1" destOrd="0" presId="urn:microsoft.com/office/officeart/2005/8/layout/hierarchy1"/>
    <dgm:cxn modelId="{9DA960A2-A283-4974-A111-351B402D12E9}" type="presParOf" srcId="{9762DF77-ACEF-487D-8D1A-D52941541371}" destId="{39647923-1898-4FCE-8412-29C6B6089E2D}" srcOrd="0" destOrd="0" presId="urn:microsoft.com/office/officeart/2005/8/layout/hierarchy1"/>
    <dgm:cxn modelId="{BA03591E-DF48-4D9F-9593-A8D281A4F3D0}" type="presParOf" srcId="{39647923-1898-4FCE-8412-29C6B6089E2D}" destId="{0A0BA8EA-0B37-4950-AB98-AD5EA976D29F}" srcOrd="0" destOrd="0" presId="urn:microsoft.com/office/officeart/2005/8/layout/hierarchy1"/>
    <dgm:cxn modelId="{00ED579D-E8C9-43C1-BAB5-6937A2DEC632}" type="presParOf" srcId="{39647923-1898-4FCE-8412-29C6B6089E2D}" destId="{7EFA6537-F692-4EB3-8E2B-C4768BD4410E}" srcOrd="1" destOrd="0" presId="urn:microsoft.com/office/officeart/2005/8/layout/hierarchy1"/>
    <dgm:cxn modelId="{8DE954AF-9702-4444-BFA1-F50035573C59}" type="presParOf" srcId="{9762DF77-ACEF-487D-8D1A-D52941541371}" destId="{1F2AC0DF-6837-4504-9B56-3C321BD7BC07}" srcOrd="1" destOrd="0" presId="urn:microsoft.com/office/officeart/2005/8/layout/hierarchy1"/>
    <dgm:cxn modelId="{A4C88FD4-FBCE-4F8F-BE21-8A285D172B92}" type="presParOf" srcId="{C86E08BD-5E9E-4C9A-8725-865DE3C92A43}" destId="{165EE5ED-3D0F-44E4-9D67-D9223EAEE044}" srcOrd="2" destOrd="0" presId="urn:microsoft.com/office/officeart/2005/8/layout/hierarchy1"/>
    <dgm:cxn modelId="{870B2B0C-5EB6-4071-811B-D78433D5A3CA}" type="presParOf" srcId="{C86E08BD-5E9E-4C9A-8725-865DE3C92A43}" destId="{789DAB4C-44DA-48B6-AD30-A3C1F87DED2A}" srcOrd="3" destOrd="0" presId="urn:microsoft.com/office/officeart/2005/8/layout/hierarchy1"/>
    <dgm:cxn modelId="{84E9BE4E-E900-47DB-9B5B-538C85ADC137}" type="presParOf" srcId="{789DAB4C-44DA-48B6-AD30-A3C1F87DED2A}" destId="{6BA905E0-F10C-4037-9ABA-533747DAC23E}" srcOrd="0" destOrd="0" presId="urn:microsoft.com/office/officeart/2005/8/layout/hierarchy1"/>
    <dgm:cxn modelId="{A7D6CBE3-41DB-4A25-A3CD-DD83D3624A64}" type="presParOf" srcId="{6BA905E0-F10C-4037-9ABA-533747DAC23E}" destId="{DEB69833-765C-440B-A21D-54CCA84EF68E}" srcOrd="0" destOrd="0" presId="urn:microsoft.com/office/officeart/2005/8/layout/hierarchy1"/>
    <dgm:cxn modelId="{D3ACA5F4-0D85-43A4-B3A9-4317C8D146B1}" type="presParOf" srcId="{6BA905E0-F10C-4037-9ABA-533747DAC23E}" destId="{91FEA0E4-02F3-4500-9709-A40761C6F716}" srcOrd="1" destOrd="0" presId="urn:microsoft.com/office/officeart/2005/8/layout/hierarchy1"/>
    <dgm:cxn modelId="{F0C55747-27CB-4AF9-A8A7-4551F9A41211}" type="presParOf" srcId="{789DAB4C-44DA-48B6-AD30-A3C1F87DED2A}" destId="{FDA9E811-47F2-41C7-855F-F994151AF1F5}" srcOrd="1" destOrd="0" presId="urn:microsoft.com/office/officeart/2005/8/layout/hierarchy1"/>
    <dgm:cxn modelId="{CB30D017-D135-419C-9918-F6A9D06074E0}" type="presParOf" srcId="{512BADFF-6E05-4F98-883E-25AD23BA56C4}" destId="{C4807620-3F37-4F9C-9201-67AB3D4A8E20}" srcOrd="2" destOrd="0" presId="urn:microsoft.com/office/officeart/2005/8/layout/hierarchy1"/>
    <dgm:cxn modelId="{0EB6DBD7-42A1-4786-B5F3-CB4DE1664F5A}" type="presParOf" srcId="{512BADFF-6E05-4F98-883E-25AD23BA56C4}" destId="{D09C8F1C-5616-43D7-A8ED-CBCF9E646AE7}" srcOrd="3" destOrd="0" presId="urn:microsoft.com/office/officeart/2005/8/layout/hierarchy1"/>
    <dgm:cxn modelId="{2A7CD239-F92C-41F2-B2B1-56584107675A}" type="presParOf" srcId="{D09C8F1C-5616-43D7-A8ED-CBCF9E646AE7}" destId="{F5AFAB79-6BEB-4950-818A-6EB51DB98B07}" srcOrd="0" destOrd="0" presId="urn:microsoft.com/office/officeart/2005/8/layout/hierarchy1"/>
    <dgm:cxn modelId="{52462CCD-F863-4EA2-9553-F4603AF30285}" type="presParOf" srcId="{F5AFAB79-6BEB-4950-818A-6EB51DB98B07}" destId="{7A378E40-1385-4BB8-9461-35E923D0DDE3}" srcOrd="0" destOrd="0" presId="urn:microsoft.com/office/officeart/2005/8/layout/hierarchy1"/>
    <dgm:cxn modelId="{C0A0552E-386A-479B-AABF-679B9D3218E0}" type="presParOf" srcId="{F5AFAB79-6BEB-4950-818A-6EB51DB98B07}" destId="{533A0D67-59B3-44C2-8481-0384446E6F4B}" srcOrd="1" destOrd="0" presId="urn:microsoft.com/office/officeart/2005/8/layout/hierarchy1"/>
    <dgm:cxn modelId="{316C79EE-73B9-47DB-B31D-7D7CCB52F5E9}" type="presParOf" srcId="{D09C8F1C-5616-43D7-A8ED-CBCF9E646AE7}" destId="{C927398B-1221-456D-B4E9-9DA1CC0DEFF8}" srcOrd="1" destOrd="0" presId="urn:microsoft.com/office/officeart/2005/8/layout/hierarchy1"/>
    <dgm:cxn modelId="{DD22A397-D699-45A8-9AAE-7DFD34504294}" type="presParOf" srcId="{C927398B-1221-456D-B4E9-9DA1CC0DEFF8}" destId="{1F7FDF73-9A42-44A8-A20E-6AB95B9F5387}" srcOrd="0" destOrd="0" presId="urn:microsoft.com/office/officeart/2005/8/layout/hierarchy1"/>
    <dgm:cxn modelId="{414C5BA5-75F2-4C30-9700-241F4091D898}" type="presParOf" srcId="{C927398B-1221-456D-B4E9-9DA1CC0DEFF8}" destId="{764F0C84-749F-40C8-AE7A-8897A545CF11}" srcOrd="1" destOrd="0" presId="urn:microsoft.com/office/officeart/2005/8/layout/hierarchy1"/>
    <dgm:cxn modelId="{292BD8F7-3B72-41F4-BFD4-A4C538649B48}" type="presParOf" srcId="{764F0C84-749F-40C8-AE7A-8897A545CF11}" destId="{D5B92BB0-B35B-4A35-90E7-4E1796B61482}" srcOrd="0" destOrd="0" presId="urn:microsoft.com/office/officeart/2005/8/layout/hierarchy1"/>
    <dgm:cxn modelId="{0D19EEE5-9558-439E-885C-4C361513E70B}" type="presParOf" srcId="{D5B92BB0-B35B-4A35-90E7-4E1796B61482}" destId="{29F16672-2DED-4856-B14F-B479DDC3E31A}" srcOrd="0" destOrd="0" presId="urn:microsoft.com/office/officeart/2005/8/layout/hierarchy1"/>
    <dgm:cxn modelId="{15011354-2724-47D5-9256-FCFD52C452BA}" type="presParOf" srcId="{D5B92BB0-B35B-4A35-90E7-4E1796B61482}" destId="{ADFAB79E-8EBD-46BD-AB7C-576C3E8A532C}" srcOrd="1" destOrd="0" presId="urn:microsoft.com/office/officeart/2005/8/layout/hierarchy1"/>
    <dgm:cxn modelId="{3D5E7BF3-3E32-494E-8C20-5084872AE5B9}" type="presParOf" srcId="{764F0C84-749F-40C8-AE7A-8897A545CF11}" destId="{F770965E-8043-4A96-AE00-4D0F69414F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FDF73-9A42-44A8-A20E-6AB95B9F5387}">
      <dsp:nvSpPr>
        <dsp:cNvPr id="0" name=""/>
        <dsp:cNvSpPr/>
      </dsp:nvSpPr>
      <dsp:spPr>
        <a:xfrm>
          <a:off x="3993964" y="2397440"/>
          <a:ext cx="91440" cy="3990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7620-3F37-4F9C-9201-67AB3D4A8E20}">
      <dsp:nvSpPr>
        <dsp:cNvPr id="0" name=""/>
        <dsp:cNvSpPr/>
      </dsp:nvSpPr>
      <dsp:spPr>
        <a:xfrm>
          <a:off x="2782046" y="1127226"/>
          <a:ext cx="1257637" cy="39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16"/>
              </a:lnTo>
              <a:lnTo>
                <a:pt x="1257637" y="271916"/>
              </a:lnTo>
              <a:lnTo>
                <a:pt x="1257637" y="3990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EE5ED-3D0F-44E4-9D67-D9223EAEE044}">
      <dsp:nvSpPr>
        <dsp:cNvPr id="0" name=""/>
        <dsp:cNvSpPr/>
      </dsp:nvSpPr>
      <dsp:spPr>
        <a:xfrm>
          <a:off x="1524409" y="2397440"/>
          <a:ext cx="838424" cy="399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16"/>
              </a:lnTo>
              <a:lnTo>
                <a:pt x="838424" y="271916"/>
              </a:lnTo>
              <a:lnTo>
                <a:pt x="838424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872D4-F28B-4D6A-BCEB-0DEB0CD308C5}">
      <dsp:nvSpPr>
        <dsp:cNvPr id="0" name=""/>
        <dsp:cNvSpPr/>
      </dsp:nvSpPr>
      <dsp:spPr>
        <a:xfrm>
          <a:off x="685984" y="2397440"/>
          <a:ext cx="838424" cy="399014"/>
        </a:xfrm>
        <a:custGeom>
          <a:avLst/>
          <a:gdLst/>
          <a:ahLst/>
          <a:cxnLst/>
          <a:rect l="0" t="0" r="0" b="0"/>
          <a:pathLst>
            <a:path>
              <a:moveTo>
                <a:pt x="838424" y="0"/>
              </a:moveTo>
              <a:lnTo>
                <a:pt x="838424" y="271916"/>
              </a:lnTo>
              <a:lnTo>
                <a:pt x="0" y="271916"/>
              </a:lnTo>
              <a:lnTo>
                <a:pt x="0" y="3990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1B42E-6411-436D-92C7-19EA57EBDD96}">
      <dsp:nvSpPr>
        <dsp:cNvPr id="0" name=""/>
        <dsp:cNvSpPr/>
      </dsp:nvSpPr>
      <dsp:spPr>
        <a:xfrm>
          <a:off x="1524409" y="1127226"/>
          <a:ext cx="1257637" cy="399014"/>
        </a:xfrm>
        <a:custGeom>
          <a:avLst/>
          <a:gdLst/>
          <a:ahLst/>
          <a:cxnLst/>
          <a:rect l="0" t="0" r="0" b="0"/>
          <a:pathLst>
            <a:path>
              <a:moveTo>
                <a:pt x="1257637" y="0"/>
              </a:moveTo>
              <a:lnTo>
                <a:pt x="1257637" y="271916"/>
              </a:lnTo>
              <a:lnTo>
                <a:pt x="0" y="271916"/>
              </a:lnTo>
              <a:lnTo>
                <a:pt x="0" y="3990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D7E1A-91C5-4E72-9546-7AABD4774161}">
      <dsp:nvSpPr>
        <dsp:cNvPr id="0" name=""/>
        <dsp:cNvSpPr/>
      </dsp:nvSpPr>
      <dsp:spPr>
        <a:xfrm>
          <a:off x="2096062" y="256026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93AB4-C0EF-4761-893F-0B0BE85EE2DE}">
      <dsp:nvSpPr>
        <dsp:cNvPr id="0" name=""/>
        <dsp:cNvSpPr/>
      </dsp:nvSpPr>
      <dsp:spPr>
        <a:xfrm>
          <a:off x="2248503" y="400845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App</a:t>
          </a:r>
          <a:endParaRPr lang="en-DE" sz="1000" kern="1200" dirty="0"/>
        </a:p>
      </dsp:txBody>
      <dsp:txXfrm>
        <a:off x="2274020" y="426362"/>
        <a:ext cx="1320934" cy="820165"/>
      </dsp:txXfrm>
    </dsp:sp>
    <dsp:sp modelId="{2C0F972B-DD0E-453A-A0C6-498C50B22071}">
      <dsp:nvSpPr>
        <dsp:cNvPr id="0" name=""/>
        <dsp:cNvSpPr/>
      </dsp:nvSpPr>
      <dsp:spPr>
        <a:xfrm>
          <a:off x="838424" y="1526240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D34E3-D143-4A04-803E-82AC059B9FB0}">
      <dsp:nvSpPr>
        <dsp:cNvPr id="0" name=""/>
        <dsp:cNvSpPr/>
      </dsp:nvSpPr>
      <dsp:spPr>
        <a:xfrm>
          <a:off x="990865" y="1671059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Access</a:t>
          </a:r>
          <a:endParaRPr lang="en-DE" sz="1000" kern="1200" dirty="0"/>
        </a:p>
      </dsp:txBody>
      <dsp:txXfrm>
        <a:off x="1016382" y="1696576"/>
        <a:ext cx="1320934" cy="820165"/>
      </dsp:txXfrm>
    </dsp:sp>
    <dsp:sp modelId="{0A0BA8EA-0B37-4950-AB98-AD5EA976D29F}">
      <dsp:nvSpPr>
        <dsp:cNvPr id="0" name=""/>
        <dsp:cNvSpPr/>
      </dsp:nvSpPr>
      <dsp:spPr>
        <a:xfrm>
          <a:off x="0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A6537-F692-4EB3-8E2B-C4768BD4410E}">
      <dsp:nvSpPr>
        <dsp:cNvPr id="0" name=""/>
        <dsp:cNvSpPr/>
      </dsp:nvSpPr>
      <dsp:spPr>
        <a:xfrm>
          <a:off x="15244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Linq2Db</a:t>
          </a:r>
          <a:endParaRPr lang="en-DE" sz="1000" kern="1200" dirty="0"/>
        </a:p>
      </dsp:txBody>
      <dsp:txXfrm>
        <a:off x="177957" y="2966790"/>
        <a:ext cx="1320934" cy="820165"/>
      </dsp:txXfrm>
    </dsp:sp>
    <dsp:sp modelId="{DEB69833-765C-440B-A21D-54CCA84EF68E}">
      <dsp:nvSpPr>
        <dsp:cNvPr id="0" name=""/>
        <dsp:cNvSpPr/>
      </dsp:nvSpPr>
      <dsp:spPr>
        <a:xfrm>
          <a:off x="1676849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EA0E4-02F3-4500-9709-A40761C6F716}">
      <dsp:nvSpPr>
        <dsp:cNvPr id="0" name=""/>
        <dsp:cNvSpPr/>
      </dsp:nvSpPr>
      <dsp:spPr>
        <a:xfrm>
          <a:off x="182929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Synnotech.Migrations</a:t>
          </a:r>
          <a:endParaRPr lang="en-DE" sz="1000" kern="1200" dirty="0"/>
        </a:p>
      </dsp:txBody>
      <dsp:txXfrm>
        <a:off x="1854807" y="2966790"/>
        <a:ext cx="1320934" cy="820165"/>
      </dsp:txXfrm>
    </dsp:sp>
    <dsp:sp modelId="{7A378E40-1385-4BB8-9461-35E923D0DDE3}">
      <dsp:nvSpPr>
        <dsp:cNvPr id="0" name=""/>
        <dsp:cNvSpPr/>
      </dsp:nvSpPr>
      <dsp:spPr>
        <a:xfrm>
          <a:off x="3353699" y="1526240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A0D67-59B3-44C2-8481-0384446E6F4B}">
      <dsp:nvSpPr>
        <dsp:cNvPr id="0" name=""/>
        <dsp:cNvSpPr/>
      </dsp:nvSpPr>
      <dsp:spPr>
        <a:xfrm>
          <a:off x="3506140" y="1671059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Core</a:t>
          </a:r>
          <a:endParaRPr lang="en-DE" sz="1000" kern="1200" dirty="0"/>
        </a:p>
      </dsp:txBody>
      <dsp:txXfrm>
        <a:off x="3531657" y="1696576"/>
        <a:ext cx="1320934" cy="820165"/>
      </dsp:txXfrm>
    </dsp:sp>
    <dsp:sp modelId="{29F16672-2DED-4856-B14F-B479DDC3E31A}">
      <dsp:nvSpPr>
        <dsp:cNvPr id="0" name=""/>
        <dsp:cNvSpPr/>
      </dsp:nvSpPr>
      <dsp:spPr>
        <a:xfrm>
          <a:off x="3353699" y="2796454"/>
          <a:ext cx="1371968" cy="871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AB79E-8EBD-46BD-AB7C-576C3E8A532C}">
      <dsp:nvSpPr>
        <dsp:cNvPr id="0" name=""/>
        <dsp:cNvSpPr/>
      </dsp:nvSpPr>
      <dsp:spPr>
        <a:xfrm>
          <a:off x="3506140" y="2941273"/>
          <a:ext cx="1371968" cy="8711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Light.Validation</a:t>
          </a:r>
          <a:endParaRPr lang="en-DE" sz="1000" kern="1200" dirty="0"/>
        </a:p>
      </dsp:txBody>
      <dsp:txXfrm>
        <a:off x="3531657" y="2966790"/>
        <a:ext cx="1320934" cy="82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25.05.2022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notech.d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Apps with new .NET features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Using modern C# language features and .NET packages in legacy projects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noProof="1">
                <a:hlinkClick r:id="rId2"/>
              </a:rPr>
              <a:t>Synnotech</a:t>
            </a:r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Nullable Reference Types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38909" y="1678573"/>
            <a:ext cx="458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&lt;Nullable&gt;enable&lt;/Nullable in old-style </a:t>
            </a:r>
            <a:r>
              <a:rPr lang="en-US" dirty="0" err="1"/>
              <a:t>csproj</a:t>
            </a:r>
            <a:r>
              <a:rPr lang="en-US" dirty="0"/>
              <a:t> files does not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use the </a:t>
            </a:r>
            <a:r>
              <a:rPr lang="en-US" dirty="0">
                <a:latin typeface="Consolas" panose="020B0609020204030204" pitchFamily="49" charset="0"/>
              </a:rPr>
              <a:t>#nullable enable </a:t>
            </a:r>
            <a:r>
              <a:rPr lang="en-US" dirty="0" err="1"/>
              <a:t>precompiler</a:t>
            </a:r>
            <a:r>
              <a:rPr lang="en-US" dirty="0"/>
              <a:t> directive in every file where you want to use NRTs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E5F5-8ABD-B7C5-4661-E0190515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13" y="740561"/>
            <a:ext cx="4512064" cy="56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 moving to the new csproj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60134-5D8D-0862-28CE-FC61B854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2" y="643466"/>
            <a:ext cx="51928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NuGet Packages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Referencing NuGet packages is no fun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2747-5D84-DF99-8A48-1C442C94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21" y="1789797"/>
            <a:ext cx="5535931" cy="3940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NuGet packages do not support .NET Framework less than 4.6.1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Frameworks/libraries that can be included as source are great:</a:t>
            </a:r>
            <a:br>
              <a:rPr lang="en-US" dirty="0"/>
            </a:br>
            <a:r>
              <a:rPr lang="en-US" dirty="0" err="1"/>
              <a:t>LightInject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Light.GuardClauses</a:t>
            </a:r>
            <a:r>
              <a:rPr lang="en-US" dirty="0"/>
              <a:t>, </a:t>
            </a:r>
            <a:r>
              <a:rPr lang="en-US" dirty="0" err="1"/>
              <a:t>Light.EmbeddedResources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43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The good packages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EBDB6-3A3E-71C8-41E1-93549C33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5089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Consider moving from </a:t>
            </a:r>
            <a:r>
              <a:rPr lang="en-US" sz="2400" dirty="0" err="1">
                <a:solidFill>
                  <a:srgbClr val="E70202"/>
                </a:solidFill>
                <a:latin typeface="Segoe UI"/>
                <a:cs typeface="Segoe UI"/>
              </a:rPr>
              <a:t>packages.config</a:t>
            </a:r>
            <a:r>
              <a:rPr lang="en-US" sz="2400" dirty="0">
                <a:solidFill>
                  <a:srgbClr val="E70202"/>
                </a:solidFill>
                <a:latin typeface="Segoe UI"/>
                <a:cs typeface="Segoe UI"/>
              </a:rPr>
              <a:t> to </a:t>
            </a:r>
            <a:r>
              <a:rPr lang="en-US" sz="2400" dirty="0" err="1">
                <a:solidFill>
                  <a:srgbClr val="E70202"/>
                </a:solidFill>
                <a:latin typeface="Segoe UI"/>
                <a:cs typeface="Segoe UI"/>
              </a:rPr>
              <a:t>PackageReference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PackageReference</a:t>
            </a:r>
            <a:r>
              <a:rPr lang="en-US" dirty="0"/>
              <a:t> offers so many features out of the box, especially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Transitive dependency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binding redirects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A04ADA-A428-E22E-B709-8D1096456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033587"/>
              </p:ext>
            </p:extLst>
          </p:nvPr>
        </p:nvGraphicFramePr>
        <p:xfrm>
          <a:off x="6314461" y="1704386"/>
          <a:ext cx="4878109" cy="406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13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Unlocking more C# features</a:t>
            </a:r>
          </a:p>
        </p:txBody>
      </p:sp>
    </p:spTree>
    <p:extLst>
      <p:ext uri="{BB962C8B-B14F-4D97-AF65-F5344CB8AC3E}">
        <p14:creationId xmlns:p14="http://schemas.microsoft.com/office/powerpoint/2010/main" val="227391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Records and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init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52865" y="3198680"/>
            <a:ext cx="7349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System.Diagnostics;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System.Diagnostics.CodeAnalysis;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&lt;summary&gt;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Reserved to be used by the compiler for tracking metadata.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This class should not be used by developers in source code.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///</a:t>
            </a:r>
            <a:r>
              <a:rPr lang="en-US" sz="1200" noProof="1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808080"/>
                </a:solidFill>
                <a:latin typeface="Cascadia Mono" panose="020B0609020000020004" pitchFamily="49" charset="0"/>
              </a:rPr>
              <a:t>&lt;/summary&gt;</a:t>
            </a:r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[ExcludeFromCodeCoverage]</a:t>
            </a: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[DebuggerNonUserCode]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2B91AF"/>
                </a:solidFill>
                <a:latin typeface="Cascadia Mono" panose="020B0609020000020004" pitchFamily="49" charset="0"/>
              </a:rPr>
              <a:t>IsExternalInit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{ }</a:t>
            </a:r>
            <a:endParaRPr lang="en-US" sz="1200" noProof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1509B-EA4E-F73D-BACF-FFB83ED1465C}"/>
              </a:ext>
            </a:extLst>
          </p:cNvPr>
          <p:cNvSpPr txBox="1"/>
          <p:nvPr/>
        </p:nvSpPr>
        <p:spPr>
          <a:xfrm>
            <a:off x="738909" y="1650246"/>
            <a:ext cx="694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Simply paste the code below into your code base and you can use </a:t>
            </a:r>
            <a:r>
              <a:rPr lang="en-US" dirty="0" err="1"/>
              <a:t>init</a:t>
            </a:r>
            <a:r>
              <a:rPr lang="en-US" dirty="0"/>
              <a:t> in properties and record classes and record 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the with keyword works with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120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CallerMemberName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52865" y="3198680"/>
            <a:ext cx="7981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2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[AttributeUsage(AttributeTargets.Parameter, AllowMultiple =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, Inherited =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sealed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CallerMemberNameAttribute</a:t>
            </a:r>
            <a:r>
              <a:rPr lang="en-US" sz="1200" noProof="1">
                <a:solidFill>
                  <a:srgbClr val="000000"/>
                </a:solidFill>
                <a:latin typeface="Cascadia Mono" panose="020B0609020000020004" pitchFamily="49" charset="0"/>
              </a:rPr>
              <a:t> : Attribute { }</a:t>
            </a:r>
            <a:endParaRPr lang="en-US" sz="1000" noProof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1509B-EA4E-F73D-BACF-FFB83ED1465C}"/>
              </a:ext>
            </a:extLst>
          </p:cNvPr>
          <p:cNvSpPr txBox="1"/>
          <p:nvPr/>
        </p:nvSpPr>
        <p:spPr>
          <a:xfrm>
            <a:off x="738908" y="1650246"/>
            <a:ext cx="725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shorten calls that require the name of the calling 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used with </a:t>
            </a:r>
            <a:r>
              <a:rPr lang="en-US" dirty="0" err="1"/>
              <a:t>INotifyPropertyChanged</a:t>
            </a:r>
            <a:r>
              <a:rPr lang="en-US" dirty="0"/>
              <a:t>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140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CallerArgumentExpression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1041846" y="3301765"/>
            <a:ext cx="743182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System.Runtime.CompilerServices;</a:t>
            </a:r>
          </a:p>
          <a:p>
            <a:endParaRPr lang="en-US" sz="11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[AttributeUsage(AttributeTargets.Parameter, AllowMultiple =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, Inherited =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sealed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CallerArgumentExpressionAttribute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: Attribute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2B91AF"/>
                </a:solidFill>
                <a:latin typeface="Cascadia Mono" panose="020B0609020000020004" pitchFamily="49" charset="0"/>
              </a:rPr>
              <a:t>CallerArgumentExpressionAttribute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parameterName)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ParameterName = parameterName;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1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 ParameterName { </a:t>
            </a:r>
            <a:r>
              <a:rPr lang="en-US" sz="1100" noProof="1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1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900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99957-BF9D-C7D2-AAF4-EEE2881B0077}"/>
              </a:ext>
            </a:extLst>
          </p:cNvPr>
          <p:cNvSpPr txBox="1"/>
          <p:nvPr/>
        </p:nvSpPr>
        <p:spPr>
          <a:xfrm>
            <a:off x="738909" y="1824876"/>
            <a:ext cx="651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thing – paste the code below into your project to use the </a:t>
            </a:r>
            <a:r>
              <a:rPr lang="en-US" dirty="0" err="1"/>
              <a:t>CallerArgumentExpressionAttribute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144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90889" y="2497529"/>
            <a:ext cx="10205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and manipulating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csproj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NuGet packages in old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Unlocking records, </a:t>
            </a:r>
            <a:r>
              <a:rPr lang="en-US" sz="2400" noProof="1">
                <a:latin typeface="Segoe UI" panose="020B0502040204020203" pitchFamily="34" charset="0"/>
                <a:cs typeface="Segoe UI" panose="020B0502040204020203" pitchFamily="34" charset="0"/>
              </a:rPr>
              <a:t>CallerMemberName, CallerArgumentExpression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Async await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Improving design in legacy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B8B4D0-3BBA-20F7-821E-18370E45CEA2}"/>
              </a:ext>
            </a:extLst>
          </p:cNvPr>
          <p:cNvSpPr/>
          <p:nvPr/>
        </p:nvSpPr>
        <p:spPr>
          <a:xfrm rot="21155129">
            <a:off x="7958813" y="4933775"/>
            <a:ext cx="2978668" cy="10478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everything in</a:t>
            </a:r>
          </a:p>
          <a:p>
            <a:pPr algn="ctr"/>
            <a:r>
              <a:rPr lang="en-US" dirty="0"/>
              <a:t>.NET Framework 4!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How to use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CallerArgumentExpression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30368-BBE8-D7C6-9D1C-7D072936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72" y="1638301"/>
            <a:ext cx="7053985" cy="225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CFF5E-6094-449A-B326-B0245CC5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75" y="4334080"/>
            <a:ext cx="8309050" cy="1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Async Await in .NET Framework 4</a:t>
            </a:r>
          </a:p>
        </p:txBody>
      </p:sp>
    </p:spTree>
    <p:extLst>
      <p:ext uri="{BB962C8B-B14F-4D97-AF65-F5344CB8AC3E}">
        <p14:creationId xmlns:p14="http://schemas.microsoft.com/office/powerpoint/2010/main" val="315897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Adding Async-Await Support in .NET Framework 4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Microsoft.Bcl.Async</a:t>
            </a:r>
            <a:r>
              <a:rPr lang="en-US" dirty="0"/>
              <a:t> to your project to add support for async await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helps with async compute, but most APIs for async I/O will not be there (for example on streams, data access, HTTP clients,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you can use </a:t>
            </a:r>
            <a:r>
              <a:rPr lang="en-US" dirty="0" err="1"/>
              <a:t>Task.Factory.FromAsync</a:t>
            </a:r>
            <a:r>
              <a:rPr lang="en-US" dirty="0"/>
              <a:t> to encapsulate </a:t>
            </a:r>
            <a:r>
              <a:rPr lang="en-US" dirty="0" err="1"/>
              <a:t>BeginXXX</a:t>
            </a:r>
            <a:r>
              <a:rPr lang="en-US" dirty="0"/>
              <a:t> and </a:t>
            </a:r>
            <a:r>
              <a:rPr lang="en-US" dirty="0" err="1"/>
              <a:t>EndXXX</a:t>
            </a:r>
            <a:r>
              <a:rPr lang="en-US" dirty="0"/>
              <a:t> methods (the old way of doing asynchronous programming in .NET) in a Task and await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0D410-85EF-C91B-5C2C-622ADF4B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10" y="1424580"/>
            <a:ext cx="4717127" cy="40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simple .NET Framework 4 app with modern features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9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Improving Software Design</a:t>
            </a:r>
          </a:p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Legacy Projects</a:t>
            </a:r>
          </a:p>
        </p:txBody>
      </p:sp>
    </p:spTree>
    <p:extLst>
      <p:ext uri="{BB962C8B-B14F-4D97-AF65-F5344CB8AC3E}">
        <p14:creationId xmlns:p14="http://schemas.microsoft.com/office/powerpoint/2010/main" val="1179885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I Hate Spaghetti Code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47886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layering makes code files long and untestable - assembling SQL statements in button handlers </a:t>
            </a:r>
            <a:r>
              <a:rPr lang="en-US" altLang="ja-JP" dirty="0"/>
              <a:t>(</a:t>
            </a:r>
            <a:r>
              <a:rPr lang="ja-JP" altLang="en-US" dirty="0"/>
              <a:t>ノ</a:t>
            </a:r>
            <a:r>
              <a:rPr lang="en-US" altLang="ja-JP" dirty="0"/>
              <a:t>_&lt;</a:t>
            </a:r>
            <a:r>
              <a:rPr lang="ja-JP" altLang="en-US" dirty="0"/>
              <a:t>。</a:t>
            </a:r>
            <a:r>
              <a:rPr lang="en-US" altLang="ja-JP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capture random state that methods with hundreds, maybe thousands of lines of code rely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has dependencies to Singleton forms – it’s hard to shield from the rest of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cannot run independently from the rest of the app, for example in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Badly formatted code that’s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picture containing sky, outdoor, outdoor object, power line&#10;&#10;Description automatically generated">
            <a:extLst>
              <a:ext uri="{FF2B5EF4-FFF2-40B4-BE49-F238E27FC236}">
                <a16:creationId xmlns:a16="http://schemas.microsoft.com/office/drawing/2014/main" id="{5FC8F1AA-659B-8B1F-1AAB-35F5A944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96" y="1009755"/>
            <a:ext cx="3216696" cy="48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5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Don’t write new features in the old style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10" y="1789797"/>
            <a:ext cx="4245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Decouple I/O from your core logic to make the latter automatically testable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I/O should be done via humble objects that can be exchanged in tests by 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dedicated composition root where you assemble the components of your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hardwire important values, make them configurable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yourself Islands of Joy in the entangled mess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CB7D-5091-E95F-E555-FCEFA06B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37" y="1543793"/>
            <a:ext cx="5915979" cy="422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rgbClr val="E70202"/>
                </a:solidFill>
                <a:latin typeface="Segoe UI"/>
                <a:cs typeface="Segoe UI"/>
              </a:rPr>
              <a:t>A last word on installers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386A1-ECC6-1EDC-CB04-34CC295B7904}"/>
              </a:ext>
            </a:extLst>
          </p:cNvPr>
          <p:cNvSpPr txBox="1"/>
          <p:nvPr/>
        </p:nvSpPr>
        <p:spPr>
          <a:xfrm>
            <a:off x="738909" y="1789797"/>
            <a:ext cx="6069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the simplest installers that are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installer technologies do not allow you to debug (looking at you, WiX Toolset and </a:t>
            </a:r>
            <a:r>
              <a:rPr lang="en-US" dirty="0" err="1"/>
              <a:t>Nullsoft</a:t>
            </a:r>
            <a:r>
              <a:rPr lang="en-US" dirty="0"/>
              <a:t> Installer)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need to perform complex logic during installation (for example installing several apps/frameworks), consider implementing a desktop app that can be debugged and automatically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62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2883189" y="1583113"/>
            <a:ext cx="6425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for your attention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 </a:t>
            </a:r>
            <a:r>
              <a:rPr lang="en-US" sz="4800" dirty="0" err="1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csproj</a:t>
            </a:r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412312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Property Groups and Item Groups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8DD83-61B6-C976-2974-CFCB48CF755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PropertyGroup</a:t>
            </a:r>
            <a:r>
              <a:rPr lang="en-US" sz="2200" dirty="0"/>
              <a:t>: values are treated like in a key-value store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ItemGroup</a:t>
            </a:r>
            <a:r>
              <a:rPr lang="en-US" sz="2200" dirty="0"/>
              <a:t>: values are treated like in a collection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Condition: a Boolean expression that enables or disables any element (values, groups,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41D58-64BC-3FCD-AD15-3A51BA4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7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(1)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52790"/>
              </p:ext>
            </p:extLst>
          </p:nvPr>
        </p:nvGraphicFramePr>
        <p:xfrm>
          <a:off x="792315" y="1394476"/>
          <a:ext cx="10660776" cy="46092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/>
                        <a:t>TargetFrameworkVersion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TargetFramework(s)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Specify the .NET version to build against, necessary in both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if the compiler builds in debug or release mode.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r>
                        <a:rPr lang="en-US" noProof="0" dirty="0"/>
                        <a:t> (default library)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type of the app (library DLL, console EXE, Windows EXE)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RootNamespace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RootNamespace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root namespace used for the project.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AssemblyName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AssemblyName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name of the output DLL / EXE.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6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42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(2)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5300"/>
              </p:ext>
            </p:extLst>
          </p:nvPr>
        </p:nvGraphicFramePr>
        <p:xfrm>
          <a:off x="792315" y="1394476"/>
          <a:ext cx="10660776" cy="36948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PlatformTarget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PlatformTarget</a:t>
                      </a:r>
                      <a:endParaRPr lang="en-US" noProof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Specifies the target architecture (x64, x86, </a:t>
                      </a:r>
                      <a:r>
                        <a:rPr lang="en-US" noProof="0" dirty="0" err="1"/>
                        <a:t>AnyCPU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file to processed by the CSC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EmbeddedResource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EmbeddedResource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file in the resulting DLL/EXE as an embedded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Imports other files containing </a:t>
                      </a:r>
                      <a:r>
                        <a:rPr lang="en-US" noProof="0" dirty="0" err="1"/>
                        <a:t>msbuild</a:t>
                      </a:r>
                      <a:r>
                        <a:rPr lang="en-US" noProof="0" dirty="0"/>
                        <a:t> props and targets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46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 (3)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42486"/>
              </p:ext>
            </p:extLst>
          </p:nvPr>
        </p:nvGraphicFramePr>
        <p:xfrm>
          <a:off x="792315" y="1394476"/>
          <a:ext cx="10660776" cy="3345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</a:t>
                      </a:r>
                      <a:r>
                        <a:rPr lang="en-US" noProof="0" dirty="0" err="1"/>
                        <a:t>csproj</a:t>
                      </a:r>
                      <a:r>
                        <a:rPr lang="en-US" noProof="0" dirty="0"/>
                        <a:t> (SDK 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References a DLL/EXE in this project. Non-BCL references need a location hint. Also used for referencing NuGet package DLLs when using </a:t>
                      </a:r>
                      <a:r>
                        <a:rPr lang="en-US" noProof="0" dirty="0" err="1"/>
                        <a:t>packages.config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3045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PackageReference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/>
                          </a:solidFill>
                        </a:rPr>
                        <a:t>PackageReference</a:t>
                      </a:r>
                      <a:endParaRPr lang="en-US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References a DLL from a NuGet package (new way instead of </a:t>
                      </a:r>
                      <a:r>
                        <a:rPr lang="en-US" noProof="0" dirty="0" err="1"/>
                        <a:t>packages.config</a:t>
                      </a:r>
                      <a:r>
                        <a:rPr lang="en-US" noProof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/>
                          </a:solidFill>
                        </a:rPr>
                        <a:t>FrameworkReference</a:t>
                      </a:r>
                      <a:endParaRPr lang="en-US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Includes a DLL / several DLLs that are distributed with .NET Core / .NET 6, e.g. </a:t>
                      </a:r>
                      <a:r>
                        <a:rPr lang="en-US" noProof="0" dirty="0" err="1"/>
                        <a:t>Microsoft.AspNetCore.App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Setting the C# 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3BCE-41D8-12A1-55AE-2608397E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38" y="2066925"/>
            <a:ext cx="7305675" cy="27241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B7FD29-60C4-348B-E8C5-59CEAA0B7FFD}"/>
              </a:ext>
            </a:extLst>
          </p:cNvPr>
          <p:cNvSpPr/>
          <p:nvPr/>
        </p:nvSpPr>
        <p:spPr>
          <a:xfrm>
            <a:off x="4775012" y="4290313"/>
            <a:ext cx="3172231" cy="34669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80969" y="2064268"/>
            <a:ext cx="353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</a:t>
            </a:r>
            <a:r>
              <a:rPr lang="en-US" dirty="0" err="1"/>
              <a:t>LangVersion</a:t>
            </a:r>
            <a:r>
              <a:rPr lang="en-US" dirty="0"/>
              <a:t> to a valid</a:t>
            </a:r>
            <a:br>
              <a:rPr lang="en-US" dirty="0"/>
            </a:br>
            <a:r>
              <a:rPr lang="en-US" dirty="0"/>
              <a:t>C# version allows you to use many new language features that don’t require additional NuGet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Beware that your VS / </a:t>
            </a:r>
            <a:r>
              <a:rPr lang="en-US" dirty="0" err="1"/>
              <a:t>MSBuild</a:t>
            </a:r>
            <a:r>
              <a:rPr lang="en-US" dirty="0"/>
              <a:t> version must support your target C#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2022 -&gt; C# 10.0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2019 -&gt; C# 9.0</a:t>
            </a:r>
          </a:p>
        </p:txBody>
      </p:sp>
    </p:spTree>
    <p:extLst>
      <p:ext uri="{BB962C8B-B14F-4D97-AF65-F5344CB8AC3E}">
        <p14:creationId xmlns:p14="http://schemas.microsoft.com/office/powerpoint/2010/main" val="997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Upgrading to C# 10 enables you to use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9DF80-2D3A-D5E0-4599-5B8B675C63A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Interpolated strings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Switch expressions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Null-Conditional Operator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File-Scoped Namespaces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Get-only Properties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Target-Typed New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Expression bodies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Local Functions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Top Level Statements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many more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3F752-48AE-789F-7B02-FD3C9810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565" y="999383"/>
            <a:ext cx="5062975" cy="48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1144</Words>
  <Application>Microsoft Office PowerPoint</Application>
  <PresentationFormat>Widescreen</PresentationFormat>
  <Paragraphs>169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Consolas</vt:lpstr>
      <vt:lpstr>Segoe UI</vt:lpstr>
      <vt:lpstr>Arial</vt:lpstr>
      <vt:lpstr>Cascadia Mono</vt:lpstr>
      <vt:lpstr>Segoe UI Semilight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57</cp:revision>
  <dcterms:created xsi:type="dcterms:W3CDTF">2018-09-26T12:49:19Z</dcterms:created>
  <dcterms:modified xsi:type="dcterms:W3CDTF">2022-05-25T01:36:07Z</dcterms:modified>
</cp:coreProperties>
</file>